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Heebo Light"/>
      <p:regular r:id="rId19"/>
    </p:embeddedFont>
    <p:embeddedFont>
      <p:font typeface="Heebo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hyperlink" Target="https://github.com/Sai-snehanth/challenge-13" TargetMode="External"/><Relationship Id="rId9" Type="http://schemas.openxmlformats.org/officeDocument/2006/relationships/hyperlink" Target="https://app.powerbi.com/view?r=eyJrIjoiZGYwYTFhODUtMjhkMy00YTE5LThhNjYtYTFlODg3NTU2NjY2IiwidCI6ImRmODY3OWNkLWE4MGUtNDVkOC05OWFjLWM4M2VkN2ZmOTVhMCJ9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8" Type="http://schemas.openxmlformats.org/officeDocument/2006/relationships/image" Target="../media/image-8-7.pn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88438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Travel Analytics Dashboard Insights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06325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presentation analyzes key travel data for a ride-sharing platform, highlighting key performance metrics and insights.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06111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06873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044208"/>
            <a:ext cx="205585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Sai Snehanth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8232"/>
            <a:ext cx="60661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Metrics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02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7504" y="2487335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Passengers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89274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total number of passengers is 238,000, falling short of the target of 325,333.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402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3939" y="2487335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Passengers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289274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significant number of new passengers, 185,100, suggests strong customer acquisition.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8263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976" y="4911328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4826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Repeat Passengers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316736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Repeat passengers contribute a smaller but stable proportion, highlighting potential for loyalty programs.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48263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28103" y="4911328"/>
            <a:ext cx="2249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4826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Trips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31673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total number of trips reached 429,000, indicating high activity on the platform.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Passenger Trends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8915" y="2247781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134433"/>
            <a:ext cx="38872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Consistent Monthly Growth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total number of passengers demonstrates consistent growth each month.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23673" y="4144447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031099"/>
            <a:ext cx="50919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Passenger Counts in Quarter 2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Jaipur (RJ01) and Kochi (KL01) experienced increased travel activity during Q2.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24387" y="6041112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Repeat Passengers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Repeat passengers represent a smaller but stable proportion, indicating potential for loyalty programs.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9213"/>
            <a:ext cx="57134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Geographic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54968"/>
            <a:ext cx="31071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Top-Performing Cities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361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Jaipur (RJ01): 34,000 passengers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Kochi (KL01): 26,000 passengers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205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Lucknow (UP01): 24,000 passengers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54968"/>
            <a:ext cx="477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Andhra Pradesh Growth Potential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3611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Andhra Pradesh (AP01) exhibits high growth potential due to factors like: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0659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Sum of fare amount: $179-$181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5081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Sum of distance traveled: 25-35 km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713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Driver and Passenger Ratings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29050"/>
            <a:ext cx="7556421" cy="2329101"/>
          </a:xfrm>
          <a:prstGeom prst="roundRect">
            <a:avLst>
              <a:gd name="adj" fmla="val 409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836670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398037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City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398037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Average Driver Rating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398037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Passenger Retention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4849892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499360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Coimbatore (TN01)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499360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499360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Strong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5500211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564392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Kochi (KL01)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564392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564392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Strong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59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vs. Repeat Passenger Trends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3643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080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Passengers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19849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New passengers dominate monthly trends, especially in Jaipur (RJ01) and Kochi (KL01).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73643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080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Repeat Passengers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19849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Repeat passengers maintain steady growth, highlighting loyalty opportunities.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48451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982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Jaipur (RJ01)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47330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Jaipur has the highest repeat passenger count at 31,000.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748451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4982885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Engagement Opportunities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9901" y="5827633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Surat (GJ01) and Chandigarh (CH01) offer opportunities for increased passenger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Financial and Operational Metrics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385691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Distance and Driver Ratings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Distance traveled correlates with driver ratings, with the highest rating (9) associated with the most distance traveled.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Fare Ranges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There is a 15.62x likelihood increase for fare amounts $179-$181 in Andhra Pradesh (AP01).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5465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Fare Range Analysis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There is a 4.05x increase in likelihood for fare amounts $181-$517.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9586" y="392549"/>
            <a:ext cx="5133023" cy="446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Recommendations</a:t>
            </a:r>
            <a:endParaRPr lang="en-US" sz="2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86" y="1052632"/>
            <a:ext cx="356830" cy="3568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99586" y="1552099"/>
            <a:ext cx="1784271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Expand Marketing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499586" y="1860709"/>
            <a:ext cx="3965377" cy="456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Focus marketing efforts in high-performing cities like Jaipur (RJ01) and Kochi (KL01).</a:t>
            </a:r>
            <a:endParaRPr lang="en-US" sz="11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037" y="1052632"/>
            <a:ext cx="356830" cy="3568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679037" y="1552099"/>
            <a:ext cx="1813084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Retention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4679037" y="1860709"/>
            <a:ext cx="3965377" cy="456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 strategies to enhance customer retention among repeat passengers.</a:t>
            </a:r>
            <a:endParaRPr lang="en-US" sz="11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86" y="2745581"/>
            <a:ext cx="356830" cy="3568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99586" y="3245048"/>
            <a:ext cx="1784271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 Quality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499586" y="3553658"/>
            <a:ext cx="3965377" cy="456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Leverage high driver and passenger ratings to promote exceptional service quality.</a:t>
            </a:r>
            <a:endParaRPr lang="en-US" sz="11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037" y="2745581"/>
            <a:ext cx="356830" cy="35683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679037" y="3245048"/>
            <a:ext cx="1784271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Fare Adjustments</a:t>
            </a:r>
            <a:endParaRPr lang="en-US" sz="1400" dirty="0"/>
          </a:p>
        </p:txBody>
      </p:sp>
      <p:sp>
        <p:nvSpPr>
          <p:cNvPr id="15" name="Text 8"/>
          <p:cNvSpPr/>
          <p:nvPr/>
        </p:nvSpPr>
        <p:spPr>
          <a:xfrm>
            <a:off x="4679037" y="3553658"/>
            <a:ext cx="396537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Explore fare adjustments to optimize profitability in key areas.</a:t>
            </a:r>
            <a:endParaRPr lang="en-US" sz="1100" dirty="0"/>
          </a:p>
        </p:txBody>
      </p:sp>
      <p:sp>
        <p:nvSpPr>
          <p:cNvPr id="16" name="Text 9"/>
          <p:cNvSpPr/>
          <p:nvPr/>
        </p:nvSpPr>
        <p:spPr>
          <a:xfrm>
            <a:off x="499586" y="4170878"/>
            <a:ext cx="814482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endParaRPr lang="en-US" sz="110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586" y="4720233"/>
            <a:ext cx="3558540" cy="260115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499586" y="7481888"/>
            <a:ext cx="3558540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GITHUB LINK </a:t>
            </a:r>
            <a:endParaRPr lang="en-US" sz="1100" dirty="0"/>
          </a:p>
        </p:txBody>
      </p:sp>
      <p:pic>
        <p:nvPicPr>
          <p:cNvPr id="19" name="Image 6" descr="preencoded.png">
            <a:hlinkClick r:id="rId9" tooltip="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3885" y="4720233"/>
            <a:ext cx="4238030" cy="144268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4413885" y="6323409"/>
            <a:ext cx="4238030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POWER BI DASHBOARD LINK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2024-11-13T09:06:46Z</dcterms:created>
  <dcterms:modified xsi:type="dcterms:W3CDTF">2024-11-13T09:06:46Z</dcterms:modified>
</cp:coreProperties>
</file>